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1" r:id="rId5"/>
    <p:sldId id="264" r:id="rId6"/>
    <p:sldId id="266" r:id="rId7"/>
    <p:sldId id="262" r:id="rId8"/>
    <p:sldId id="263" r:id="rId9"/>
    <p:sldId id="265" r:id="rId10"/>
  </p:sldIdLst>
  <p:sldSz cx="14630400" cy="8229600"/>
  <p:notesSz cx="8229600" cy="14630400"/>
  <p:embeddedFontLst>
    <p:embeddedFont>
      <p:font typeface="Alexandria" panose="020B0604020202020204" charset="-78"/>
      <p:regular r:id="rId12"/>
    </p:embeddedFont>
    <p:embeddedFont>
      <p:font typeface="Nobile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9600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minesweepy-bh5q66muy-harshith-varmas-projects-e7bc50b7.vercel.app/" TargetMode="External"/><Relationship Id="rId4" Type="http://schemas.openxmlformats.org/officeDocument/2006/relationships/hyperlink" Target="https://github.com/harshithvarma01/MineSweeper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Minesweeper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charming puzzle game loved globally. It blends simple rules with complex tactics. Discover its rich history, gameplay mechanics, and hidden depth.</a:t>
            </a:r>
            <a:endParaRPr lang="en-US" sz="175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ED012FB-D996-9DBD-FA2D-1E727187A356}"/>
              </a:ext>
            </a:extLst>
          </p:cNvPr>
          <p:cNvSpPr/>
          <p:nvPr/>
        </p:nvSpPr>
        <p:spPr>
          <a:xfrm>
            <a:off x="12763893" y="7682845"/>
            <a:ext cx="1762812" cy="4713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0DC735-2EA0-8115-0B65-ED8ADA4EED80}"/>
              </a:ext>
            </a:extLst>
          </p:cNvPr>
          <p:cNvSpPr txBox="1"/>
          <p:nvPr/>
        </p:nvSpPr>
        <p:spPr>
          <a:xfrm>
            <a:off x="9144000" y="5976594"/>
            <a:ext cx="4692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NAME: </a:t>
            </a:r>
            <a:r>
              <a:rPr lang="en-IN" dirty="0" err="1"/>
              <a:t>M.G.N.Harshith</a:t>
            </a:r>
            <a:r>
              <a:rPr lang="en-IN" dirty="0"/>
              <a:t> Varma</a:t>
            </a:r>
          </a:p>
          <a:p>
            <a:r>
              <a:rPr lang="en-IN" dirty="0"/>
              <a:t>Roll No: 23951A052S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656" y="635556"/>
            <a:ext cx="7715488" cy="1275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Minesweeper Origins: From Mainframe to Windows</a:t>
            </a:r>
            <a:endParaRPr lang="en-US" sz="4000" dirty="0"/>
          </a:p>
        </p:txBody>
      </p:sp>
      <p:sp>
        <p:nvSpPr>
          <p:cNvPr id="10" name="Shape 7"/>
          <p:cNvSpPr/>
          <p:nvPr/>
        </p:nvSpPr>
        <p:spPr>
          <a:xfrm>
            <a:off x="6200656" y="3106222"/>
            <a:ext cx="7715488" cy="1191101"/>
          </a:xfrm>
          <a:prstGeom prst="roundRect">
            <a:avLst>
              <a:gd name="adj" fmla="val 719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12348" y="3274457"/>
            <a:ext cx="25512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Training Purpose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12348" y="3782080"/>
            <a:ext cx="7292102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Designed to improve mouse skills and logical thinking.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00655" y="4896802"/>
            <a:ext cx="7715488" cy="1191101"/>
          </a:xfrm>
          <a:prstGeom prst="roundRect">
            <a:avLst>
              <a:gd name="adj" fmla="val 7197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12348" y="5108495"/>
            <a:ext cx="25512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Creator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412348" y="5549741"/>
            <a:ext cx="7292102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Programmed originally by Robert Donner.</a:t>
            </a:r>
            <a:endParaRPr lang="en-US" sz="16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0A104EC-7E7A-5540-3E64-0777F51A6F09}"/>
              </a:ext>
            </a:extLst>
          </p:cNvPr>
          <p:cNvSpPr/>
          <p:nvPr/>
        </p:nvSpPr>
        <p:spPr>
          <a:xfrm>
            <a:off x="12763893" y="7682845"/>
            <a:ext cx="1762812" cy="4713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86068"/>
            <a:ext cx="101250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Gameplay Basics: Unveiling the Grid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901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090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Clear the Board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58057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Avoid mines to win.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50901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165783" y="5090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Number Clues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65783" y="558057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Reveal how many mines are nearby.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42544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64254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Flagging Mines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915864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Mark suspected mine positions.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667" y="642544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165783" y="64254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Logic-driven Play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165783" y="6915864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deduction to advance safely.</a:t>
            </a:r>
            <a:endParaRPr lang="en-US" sz="175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CC013DD-FF8E-D3BE-2708-DC0FE6736D46}"/>
              </a:ext>
            </a:extLst>
          </p:cNvPr>
          <p:cNvSpPr/>
          <p:nvPr/>
        </p:nvSpPr>
        <p:spPr>
          <a:xfrm>
            <a:off x="12763893" y="7682845"/>
            <a:ext cx="1762812" cy="4713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021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047" y="3630335"/>
            <a:ext cx="12886492" cy="675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 Math of Minesweeper: Probability and Logic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56047" y="5601414"/>
            <a:ext cx="3036570" cy="215979"/>
          </a:xfrm>
          <a:prstGeom prst="roundRect">
            <a:avLst>
              <a:gd name="adj" fmla="val 4200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56047" y="6141363"/>
            <a:ext cx="270021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Mine Density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56047" y="6608445"/>
            <a:ext cx="3036570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Calculating chances refines moves.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116586" y="5277445"/>
            <a:ext cx="3036570" cy="215979"/>
          </a:xfrm>
          <a:prstGeom prst="roundRect">
            <a:avLst>
              <a:gd name="adj" fmla="val 4200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116586" y="5817394"/>
            <a:ext cx="270021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Boolean Algebra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4116586" y="6284476"/>
            <a:ext cx="3036570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Helps determine safe or mined spots logically.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477125" y="4953357"/>
            <a:ext cx="3036570" cy="215979"/>
          </a:xfrm>
          <a:prstGeom prst="roundRect">
            <a:avLst>
              <a:gd name="adj" fmla="val 4200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7125" y="5493306"/>
            <a:ext cx="270021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Complexity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7477125" y="5960388"/>
            <a:ext cx="3036570" cy="691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game is NP-complete—solving any board is tough.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10837664" y="4629388"/>
            <a:ext cx="3036689" cy="215979"/>
          </a:xfrm>
          <a:prstGeom prst="roundRect">
            <a:avLst>
              <a:gd name="adj" fmla="val 4200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837664" y="5169337"/>
            <a:ext cx="270021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Research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837664" y="5636419"/>
            <a:ext cx="3036689" cy="1036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Richard Kaye’s "Minesweeper is NP-complete" paper explored this.</a:t>
            </a:r>
            <a:endParaRPr lang="en-US" sz="17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CB0103C-45A4-990D-8555-7DB375E81149}"/>
              </a:ext>
            </a:extLst>
          </p:cNvPr>
          <p:cNvSpPr/>
          <p:nvPr/>
        </p:nvSpPr>
        <p:spPr>
          <a:xfrm>
            <a:off x="12763893" y="7682845"/>
            <a:ext cx="1762812" cy="4713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80C1A7-73D6-96C6-66E1-48983F014AF1}"/>
              </a:ext>
            </a:extLst>
          </p:cNvPr>
          <p:cNvSpPr/>
          <p:nvPr/>
        </p:nvSpPr>
        <p:spPr>
          <a:xfrm>
            <a:off x="12763893" y="7682845"/>
            <a:ext cx="1762812" cy="4713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A1E244-67E6-74B8-F0D0-06C2DB35B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448" y="1482136"/>
            <a:ext cx="3453466" cy="33893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14212F-42BF-AF8E-D5D9-4DC02966D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810" y="1369015"/>
            <a:ext cx="4429498" cy="33893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B9E962-F19E-551E-DE30-1363681AC8C9}"/>
              </a:ext>
            </a:extLst>
          </p:cNvPr>
          <p:cNvSpPr txBox="1"/>
          <p:nvPr/>
        </p:nvSpPr>
        <p:spPr>
          <a:xfrm>
            <a:off x="2158738" y="5183899"/>
            <a:ext cx="25075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GITHUB LINK: </a:t>
            </a:r>
            <a:r>
              <a:rPr lang="en-IN" dirty="0">
                <a:hlinkClick r:id="rId4"/>
              </a:rPr>
              <a:t>GitHub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83CE6-1025-2055-40A5-B04AF9211C6C}"/>
              </a:ext>
            </a:extLst>
          </p:cNvPr>
          <p:cNvSpPr txBox="1"/>
          <p:nvPr/>
        </p:nvSpPr>
        <p:spPr>
          <a:xfrm>
            <a:off x="8790495" y="5183899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WEB APP LINK : </a:t>
            </a:r>
            <a:r>
              <a:rPr lang="en-IN" dirty="0">
                <a:hlinkClick r:id="rId5"/>
              </a:rPr>
              <a:t>MineSweeper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04396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99AB65-AD9D-CA33-CAD2-D8C56FC97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54FB8E0-7EC8-B94D-A247-3AC95EECB356}"/>
              </a:ext>
            </a:extLst>
          </p:cNvPr>
          <p:cNvSpPr/>
          <p:nvPr/>
        </p:nvSpPr>
        <p:spPr>
          <a:xfrm>
            <a:off x="12763893" y="7682845"/>
            <a:ext cx="1762812" cy="4713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6C04E2-B5D8-B730-69D8-CDFBDE4B4F8F}"/>
              </a:ext>
            </a:extLst>
          </p:cNvPr>
          <p:cNvSpPr txBox="1"/>
          <p:nvPr/>
        </p:nvSpPr>
        <p:spPr>
          <a:xfrm>
            <a:off x="1951348" y="2326291"/>
            <a:ext cx="911572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IN" dirty="0"/>
              <a:t>Board prepared -&gt; Mines placed -&gt; Neighbour numbers updated.</a:t>
            </a:r>
          </a:p>
          <a:p>
            <a:pPr marL="342900" indent="-342900">
              <a:buAutoNum type="arabicPeriod"/>
            </a:pPr>
            <a:endParaRPr lang="en-IN" dirty="0"/>
          </a:p>
          <a:p>
            <a:r>
              <a:rPr lang="en-IN" dirty="0"/>
              <a:t>2. Player makes move (row, column).</a:t>
            </a:r>
          </a:p>
          <a:p>
            <a:endParaRPr lang="en-IN" dirty="0"/>
          </a:p>
          <a:p>
            <a:r>
              <a:rPr lang="en-IN" dirty="0"/>
              <a:t>3. If mine -&gt; Game over.</a:t>
            </a:r>
          </a:p>
          <a:p>
            <a:endParaRPr lang="en-IN" dirty="0"/>
          </a:p>
          <a:p>
            <a:r>
              <a:rPr lang="en-IN" dirty="0"/>
              <a:t>4. If safe:</a:t>
            </a:r>
          </a:p>
          <a:p>
            <a:r>
              <a:rPr lang="en-IN" dirty="0"/>
              <a:t>   - Reveal the cell.</a:t>
            </a:r>
          </a:p>
          <a:p>
            <a:r>
              <a:rPr lang="en-IN" dirty="0"/>
              <a:t>   - If it's '0', auto-reveal empty neighbours.</a:t>
            </a:r>
          </a:p>
          <a:p>
            <a:endParaRPr lang="en-IN" dirty="0"/>
          </a:p>
          <a:p>
            <a:r>
              <a:rPr lang="en-IN" dirty="0"/>
              <a:t>5. Repeat until win or loss.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D8B9A0-C460-64E4-DB3C-70F6C7A4E090}"/>
              </a:ext>
            </a:extLst>
          </p:cNvPr>
          <p:cNvSpPr txBox="1"/>
          <p:nvPr/>
        </p:nvSpPr>
        <p:spPr>
          <a:xfrm>
            <a:off x="1112363" y="1018095"/>
            <a:ext cx="75320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b="1" dirty="0"/>
              <a:t>ALGORITHM:</a:t>
            </a:r>
          </a:p>
        </p:txBody>
      </p:sp>
    </p:spTree>
    <p:extLst>
      <p:ext uri="{BB962C8B-B14F-4D97-AF65-F5344CB8AC3E}">
        <p14:creationId xmlns:p14="http://schemas.microsoft.com/office/powerpoint/2010/main" val="1417433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9425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Speedrunning Minesweeper: Mastering the Game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3160752"/>
            <a:ext cx="30480" cy="4374475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3655814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341590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65260" y="345840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33875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Global Community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3877985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Leaderboards track fastest times worldwide.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5189577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49496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65260" y="499217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4921329"/>
            <a:ext cx="30905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Advanced Techniques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5411748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Top players use refined strategies and quick reflexes.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672334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64834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65260" y="652593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64550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Record Speed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6945511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Kamil Murańka set a 28.34-second expert record.</a:t>
            </a:r>
            <a:endParaRPr lang="en-US" sz="175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186D1DF-808B-3BCD-4204-7443FB15F2BA}"/>
              </a:ext>
            </a:extLst>
          </p:cNvPr>
          <p:cNvSpPr/>
          <p:nvPr/>
        </p:nvSpPr>
        <p:spPr>
          <a:xfrm>
            <a:off x="12763893" y="7682845"/>
            <a:ext cx="1762812" cy="4713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7877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Minesweeper: A Timeless Classic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9164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26916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Simple Yet Deep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18206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Rules are easy, but challenges never end.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0269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17306" y="402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Enhances Logic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451735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Boosts problem-solving and critical thinking skills.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622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362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Enduring Appeal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85263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Still popular after 30+ years.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6975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017306" y="66975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Get Started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718792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Download and enjoy this classic today!</a:t>
            </a:r>
            <a:endParaRPr lang="en-US" sz="175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E7564BE-5358-0920-526F-5BC2EC99D6A4}"/>
              </a:ext>
            </a:extLst>
          </p:cNvPr>
          <p:cNvSpPr/>
          <p:nvPr/>
        </p:nvSpPr>
        <p:spPr>
          <a:xfrm>
            <a:off x="12763893" y="7682845"/>
            <a:ext cx="1762812" cy="4713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F4C5B3-3100-ACA6-B245-74BCC312C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79FC9E8-AEA9-B126-0199-6A0BC921ACC3}"/>
              </a:ext>
            </a:extLst>
          </p:cNvPr>
          <p:cNvSpPr/>
          <p:nvPr/>
        </p:nvSpPr>
        <p:spPr>
          <a:xfrm>
            <a:off x="12763893" y="7682845"/>
            <a:ext cx="1762812" cy="4713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B68CC5-D650-6606-5650-ECA65C07DFE2}"/>
              </a:ext>
            </a:extLst>
          </p:cNvPr>
          <p:cNvSpPr txBox="1"/>
          <p:nvPr/>
        </p:nvSpPr>
        <p:spPr>
          <a:xfrm>
            <a:off x="5934173" y="3760857"/>
            <a:ext cx="27620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66579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313</Words>
  <Application>Microsoft Office PowerPoint</Application>
  <PresentationFormat>Custom</PresentationFormat>
  <Paragraphs>67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Alexandria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Harshith Varma</cp:lastModifiedBy>
  <cp:revision>2</cp:revision>
  <dcterms:created xsi:type="dcterms:W3CDTF">2025-04-26T12:00:27Z</dcterms:created>
  <dcterms:modified xsi:type="dcterms:W3CDTF">2025-04-26T12:40:42Z</dcterms:modified>
</cp:coreProperties>
</file>